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62C54-42F6-45BC-A2EC-7A9365D37FC4}" v="1" dt="2022-05-25T10:43:46.378"/>
    <p1510:client id="{E53D9BAA-88EA-4F49-8201-CFF982D11603}" v="3" dt="2022-05-25T13:16:01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sten Schøler Lass - Cultivator Danmark" userId="f415e813-e701-4716-bf35-4a42e698afb9" providerId="ADAL" clId="{E53D9BAA-88EA-4F49-8201-CFF982D11603}"/>
    <pc:docChg chg="custSel modSld">
      <pc:chgData name="Carsten Schøler Lass - Cultivator Danmark" userId="f415e813-e701-4716-bf35-4a42e698afb9" providerId="ADAL" clId="{E53D9BAA-88EA-4F49-8201-CFF982D11603}" dt="2022-05-25T13:17:45.547" v="577" actId="1036"/>
      <pc:docMkLst>
        <pc:docMk/>
      </pc:docMkLst>
      <pc:sldChg chg="addSp delSp modSp mod">
        <pc:chgData name="Carsten Schøler Lass - Cultivator Danmark" userId="f415e813-e701-4716-bf35-4a42e698afb9" providerId="ADAL" clId="{E53D9BAA-88EA-4F49-8201-CFF982D11603}" dt="2022-05-25T13:17:45.547" v="577" actId="1036"/>
        <pc:sldMkLst>
          <pc:docMk/>
          <pc:sldMk cId="3997792367" sldId="257"/>
        </pc:sldMkLst>
        <pc:spChg chg="mod">
          <ac:chgData name="Carsten Schøler Lass - Cultivator Danmark" userId="f415e813-e701-4716-bf35-4a42e698afb9" providerId="ADAL" clId="{E53D9BAA-88EA-4F49-8201-CFF982D11603}" dt="2022-05-25T13:15:52.397" v="355" actId="1076"/>
          <ac:spMkLst>
            <pc:docMk/>
            <pc:sldMk cId="3997792367" sldId="257"/>
            <ac:spMk id="2" creationId="{6E793817-6B07-48AE-8E96-2553E60A1680}"/>
          </ac:spMkLst>
        </pc:spChg>
        <pc:spChg chg="mod">
          <ac:chgData name="Carsten Schøler Lass - Cultivator Danmark" userId="f415e813-e701-4716-bf35-4a42e698afb9" providerId="ADAL" clId="{E53D9BAA-88EA-4F49-8201-CFF982D11603}" dt="2022-05-25T13:15:39.078" v="352" actId="113"/>
          <ac:spMkLst>
            <pc:docMk/>
            <pc:sldMk cId="3997792367" sldId="257"/>
            <ac:spMk id="11" creationId="{099F43E5-B5B4-6569-34AB-85B53B93D81F}"/>
          </ac:spMkLst>
        </pc:spChg>
        <pc:spChg chg="add del mod">
          <ac:chgData name="Carsten Schøler Lass - Cultivator Danmark" userId="f415e813-e701-4716-bf35-4a42e698afb9" providerId="ADAL" clId="{E53D9BAA-88EA-4F49-8201-CFF982D11603}" dt="2022-05-25T13:15:43.040" v="354"/>
          <ac:spMkLst>
            <pc:docMk/>
            <pc:sldMk cId="3997792367" sldId="257"/>
            <ac:spMk id="12" creationId="{E9794236-5672-FC3B-809C-B4FE989871F2}"/>
          </ac:spMkLst>
        </pc:spChg>
        <pc:spChg chg="add mod">
          <ac:chgData name="Carsten Schøler Lass - Cultivator Danmark" userId="f415e813-e701-4716-bf35-4a42e698afb9" providerId="ADAL" clId="{E53D9BAA-88EA-4F49-8201-CFF982D11603}" dt="2022-05-25T13:17:45.547" v="577" actId="1036"/>
          <ac:spMkLst>
            <pc:docMk/>
            <pc:sldMk cId="3997792367" sldId="257"/>
            <ac:spMk id="13" creationId="{6D24701B-7B11-02A8-5552-3978BCCBC2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335A6-2728-42F6-A5BC-B09C56066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E09BE92-7A94-4E51-B9A5-F6A70EEB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424CE1-5940-44FF-8BBF-75A87DCD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A1752A-A239-49F9-87B4-2426C32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38A33E7-22EA-4E9D-8A18-ABEFE95C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46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47236-26B1-4CB9-A1C8-0CA02B80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26F9FF8-8F0D-4723-B23E-617AEEC58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46EDB-7488-4478-B087-BF2DA6D1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337957-D7D4-4716-9396-4712D1C5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6D47FA-BB42-4579-B0E9-67A2C2A8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218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CB54B0A-4697-4E4E-8FFD-95E7813A4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DF34EAE-3CD2-40C2-A78D-267D4B283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A98833-1632-4359-9269-B6A090D9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171BA5-41D7-4433-B8F6-2CF89B54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C8F473-54AC-4EC7-A2B2-BBCFE55E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93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50336-54A2-4601-BBC0-2ED18F38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A59450-A396-46E0-9A1C-E8AFF5321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DFA9EC-945F-4D4E-B623-21AF183B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DD9A91-D049-40F5-AC24-547B865F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40F63-2CB1-4A98-BBAC-FF9E7051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1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D235F-EEAD-47FA-9B49-5CDF94AE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03DECE-F573-4ED4-A3E5-5C0304A7D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C414E5-6E80-4B29-ABAA-CA03A809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946409-5B92-44DD-BEEF-46E7BF0D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7A0E28-350D-4722-88B6-CFE424FC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6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E7E60-82F9-4380-B419-2F5CA4BC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1157E8-214F-4573-B22C-A6D9B4960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C1F918-37CE-4210-BE4C-4EF49B42E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EC7681-12EC-461E-AB7A-EAC05B41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E12B4BD-790B-4E09-8319-295CE4A7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5D8A5C2-EB27-43A8-B5E6-8348D375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58EE1-73AF-4ADC-B67C-3A976842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EFEF0A3-DA33-4489-9D26-E84811E1B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6AD043F-92F3-45AD-896B-37692AD70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049BD6F-752D-46F6-B292-979C0072B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2A9F7F8-462A-4E9A-9A82-7F6EB89AF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5B02805-00EC-4E7C-9982-20B0C991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8381A34-F7B0-4969-8C6C-5AC6ED33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641F432-1444-4707-9733-B9820B09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805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8E88E-6572-4D00-9E74-0A9C973B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0505ED2-D24D-4A82-BD7A-E7A0760F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64EC99-190C-4430-AF26-492E355E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1A7BE4F-EE73-436B-BAE3-6B88C4C6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17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44F7A08-EB70-4592-996F-75FB904B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2A5D926-C097-441F-A4BD-A0989AF9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6E8874F-A348-4B7B-B9E8-184514D2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30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EFDE9-E6A7-4CCA-AA6E-81727186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451A8F-4AB4-499E-B96A-2E1B6913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F0C0C2-E1FD-4209-8586-554742890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271B7F5-F1D6-46CD-B09E-C97B2B88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D41652-EBB0-4DBA-971E-DE832D11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333460-1EA3-4A10-B432-1481EF38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44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665A9-7581-4CE9-92E4-8413E076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2A3CB3C-6720-43E1-BF77-744ED2608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B41DFB4-1ED9-47CE-805B-159FAA89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B24E16-5B75-4992-9E09-7BC93D99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2D35D7-3865-4353-B4F6-60FF4CC8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26F8604-9149-4B9F-9E96-3384FB14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300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64A68D3-C059-431D-8348-097EBB48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BECA60-9622-45FE-A837-FF663CB6A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FE0335-F048-46AF-BB14-B33A45773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B4FB-60A5-44F2-893A-D266918B22D1}" type="datetimeFigureOut">
              <a:rPr lang="da-DK" smtClean="0"/>
              <a:t>25-05-2022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0F4DA3-C3F0-46A6-8710-B2CA591FA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64C87E-D266-48B0-8E75-4F78FBC46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245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, mand, kulør, beklædning&#10;&#10;Automatisk genereret beskrivelse">
            <a:extLst>
              <a:ext uri="{FF2B5EF4-FFF2-40B4-BE49-F238E27FC236}">
                <a16:creationId xmlns:a16="http://schemas.microsoft.com/office/drawing/2014/main" id="{D0A13B2A-323C-4D1A-B642-DF52811BE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43" y="1572085"/>
            <a:ext cx="1997339" cy="1997339"/>
          </a:xfrm>
          <a:prstGeom prst="rect">
            <a:avLst/>
          </a:prstGeom>
        </p:spPr>
      </p:pic>
      <p:pic>
        <p:nvPicPr>
          <p:cNvPr id="7" name="Billede 6" descr="Et billede, der indeholder person, væg, kvinde, hår&#10;&#10;Automatisk genereret beskrivelse">
            <a:extLst>
              <a:ext uri="{FF2B5EF4-FFF2-40B4-BE49-F238E27FC236}">
                <a16:creationId xmlns:a16="http://schemas.microsoft.com/office/drawing/2014/main" id="{7AC6301C-F977-4873-A373-B2D3927A81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r="8961"/>
          <a:stretch/>
        </p:blipFill>
        <p:spPr>
          <a:xfrm>
            <a:off x="6903943" y="4086445"/>
            <a:ext cx="1997340" cy="199733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84F4E4A3-801C-4995-955B-02870E638AF1}"/>
              </a:ext>
            </a:extLst>
          </p:cNvPr>
          <p:cNvSpPr txBox="1"/>
          <p:nvPr/>
        </p:nvSpPr>
        <p:spPr>
          <a:xfrm>
            <a:off x="8995548" y="1440167"/>
            <a:ext cx="1686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Carsten Schøler Lass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32BBD0C-6ED0-497F-A8E0-DB3F8B7E43D5}"/>
              </a:ext>
            </a:extLst>
          </p:cNvPr>
          <p:cNvSpPr txBox="1"/>
          <p:nvPr/>
        </p:nvSpPr>
        <p:spPr>
          <a:xfrm>
            <a:off x="8995548" y="1827454"/>
            <a:ext cx="24095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Strategi (udvikling &amp; eksekvering) </a:t>
            </a:r>
          </a:p>
          <a:p>
            <a:r>
              <a:rPr lang="da-DK" sz="1200" b="0" i="0" dirty="0">
                <a:effectLst/>
              </a:rPr>
              <a:t>Salgsledelse (Træning og udvikling)</a:t>
            </a:r>
            <a:br>
              <a:rPr lang="da-DK" sz="1200" dirty="0"/>
            </a:br>
            <a:r>
              <a:rPr lang="da-DK" sz="1200" b="0" i="0" dirty="0">
                <a:effectLst/>
              </a:rPr>
              <a:t>Leadership coaching &amp; træning</a:t>
            </a:r>
            <a:br>
              <a:rPr lang="da-DK" sz="1200" dirty="0"/>
            </a:br>
            <a:r>
              <a:rPr lang="da-DK" sz="1200" b="0" i="0" dirty="0">
                <a:effectLst/>
              </a:rPr>
              <a:t>Business </a:t>
            </a:r>
            <a:r>
              <a:rPr lang="da-DK" sz="1100" b="0" i="0" dirty="0">
                <a:effectLst/>
              </a:rPr>
              <a:t>Development</a:t>
            </a:r>
            <a:br>
              <a:rPr lang="da-DK" sz="1200" dirty="0"/>
            </a:br>
            <a:r>
              <a:rPr lang="da-DK" sz="1200" b="0" i="0" dirty="0">
                <a:effectLst/>
              </a:rPr>
              <a:t>Commercial Excellence   </a:t>
            </a:r>
            <a:br>
              <a:rPr lang="da-DK" sz="1200" dirty="0"/>
            </a:br>
            <a:r>
              <a:rPr lang="da-DK" sz="1200" b="0" i="0" dirty="0" err="1">
                <a:effectLst/>
              </a:rPr>
              <a:t>Executing</a:t>
            </a:r>
            <a:r>
              <a:rPr lang="da-DK" sz="1200" b="0" i="0" dirty="0">
                <a:effectLst/>
              </a:rPr>
              <a:t> Sales </a:t>
            </a:r>
            <a:r>
              <a:rPr lang="da-DK" sz="1200" b="0" i="0" dirty="0" err="1">
                <a:effectLst/>
              </a:rPr>
              <a:t>Behavior</a:t>
            </a:r>
            <a:r>
              <a:rPr lang="da-DK" sz="1200" b="0" i="0" dirty="0">
                <a:effectLst/>
              </a:rPr>
              <a:t> (Adfærd) </a:t>
            </a:r>
          </a:p>
          <a:p>
            <a:endParaRPr lang="da-DK" sz="1200" dirty="0"/>
          </a:p>
          <a:p>
            <a:r>
              <a:rPr lang="da-DK" sz="1200" b="0" i="0" dirty="0">
                <a:effectLst/>
              </a:rPr>
              <a:t>Kontaktoplysninger:</a:t>
            </a:r>
          </a:p>
          <a:p>
            <a:r>
              <a:rPr lang="da-DK" sz="1200" dirty="0"/>
              <a:t>Mail: attitude2perform@gmail.com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A989E01-EA85-4DD7-814B-4C22FBC51EAC}"/>
              </a:ext>
            </a:extLst>
          </p:cNvPr>
          <p:cNvSpPr txBox="1"/>
          <p:nvPr/>
        </p:nvSpPr>
        <p:spPr>
          <a:xfrm>
            <a:off x="8995548" y="4488492"/>
            <a:ext cx="31046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1200"/>
            </a:lvl1pPr>
          </a:lstStyle>
          <a:p>
            <a:r>
              <a:rPr lang="da-DK" dirty="0"/>
              <a:t>Innovation &amp; Strategi (udvikling &amp; eksekvering)</a:t>
            </a:r>
          </a:p>
          <a:p>
            <a:r>
              <a:rPr lang="da-DK" dirty="0"/>
              <a:t>Marketing </a:t>
            </a:r>
          </a:p>
          <a:p>
            <a:r>
              <a:rPr lang="da-DK" dirty="0"/>
              <a:t>Category Management</a:t>
            </a:r>
          </a:p>
          <a:p>
            <a:r>
              <a:rPr lang="da-DK" dirty="0"/>
              <a:t>Forretningsudvikling</a:t>
            </a:r>
          </a:p>
          <a:p>
            <a:r>
              <a:rPr lang="da-DK" dirty="0"/>
              <a:t>Digitalisering</a:t>
            </a:r>
          </a:p>
          <a:p>
            <a:r>
              <a:rPr lang="da-DK" dirty="0"/>
              <a:t>Segmentering </a:t>
            </a:r>
          </a:p>
          <a:p>
            <a:endParaRPr lang="da-DK" dirty="0"/>
          </a:p>
          <a:p>
            <a:r>
              <a:rPr lang="da-DK" dirty="0"/>
              <a:t>Kontaktoplysninger:</a:t>
            </a:r>
          </a:p>
          <a:p>
            <a:r>
              <a:rPr lang="da-DK" dirty="0"/>
              <a:t>Mail: hhl@foodvalue.dk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A869DE0-FB2B-4270-B515-880A6C671897}"/>
              </a:ext>
            </a:extLst>
          </p:cNvPr>
          <p:cNvSpPr txBox="1"/>
          <p:nvPr/>
        </p:nvSpPr>
        <p:spPr>
          <a:xfrm>
            <a:off x="8995548" y="4120692"/>
            <a:ext cx="199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Henriette Horn Laustsen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E793817-6B07-48AE-8E96-2553E60A1680}"/>
              </a:ext>
            </a:extLst>
          </p:cNvPr>
          <p:cNvSpPr txBox="1"/>
          <p:nvPr/>
        </p:nvSpPr>
        <p:spPr>
          <a:xfrm>
            <a:off x="190835" y="4392616"/>
            <a:ext cx="6542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Typiske opgaver, vi løser: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/>
              <a:t>At omsætte strategien til daglige indsatser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/>
              <a:t>At vinde markedsandele med en non-</a:t>
            </a:r>
            <a:r>
              <a:rPr lang="da-DK" sz="1400" dirty="0" err="1"/>
              <a:t>branded</a:t>
            </a:r>
            <a:r>
              <a:rPr lang="da-DK" sz="1400" dirty="0"/>
              <a:t> forretning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/>
              <a:t>At træne organisation til at gennemføre den ønskede adfærd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/>
              <a:t>At skabe sammenhængskraft på tværs af organisationen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/>
              <a:t>At gøre initiativer indenfor bæredygtighed til en god forretning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ABD2583-4874-4AE9-A93F-4EC2091AA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2"/>
            <a:ext cx="12192000" cy="90580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4D6CD1-0915-2772-1801-B7F94E2BC7D5}"/>
              </a:ext>
            </a:extLst>
          </p:cNvPr>
          <p:cNvSpPr txBox="1"/>
          <p:nvPr/>
        </p:nvSpPr>
        <p:spPr>
          <a:xfrm>
            <a:off x="193143" y="1248919"/>
            <a:ext cx="253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0" dirty="0">
                <a:solidFill>
                  <a:srgbClr val="000000"/>
                </a:solidFill>
                <a:effectLst/>
                <a:latin typeface="Sailec"/>
              </a:rPr>
              <a:t>Fra strategi til resultater</a:t>
            </a:r>
            <a:endParaRPr lang="da-DK" b="1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99F43E5-B5B4-6569-34AB-85B53B93D81F}"/>
              </a:ext>
            </a:extLst>
          </p:cNvPr>
          <p:cNvSpPr txBox="1"/>
          <p:nvPr/>
        </p:nvSpPr>
        <p:spPr>
          <a:xfrm>
            <a:off x="210763" y="1837636"/>
            <a:ext cx="60477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Hvem er vi?</a:t>
            </a:r>
          </a:p>
          <a:p>
            <a:r>
              <a:rPr lang="da-DK" sz="1400" dirty="0"/>
              <a:t>Vi har begge bred erfaring fra fødevarebranchen både med at løse opgaver som rådgivende konsulenter, men også som ansat i ledende stillinger. </a:t>
            </a:r>
          </a:p>
          <a:p>
            <a:endParaRPr lang="da-DK" sz="1400" dirty="0"/>
          </a:p>
          <a:p>
            <a:r>
              <a:rPr lang="da-DK" sz="1400" dirty="0"/>
              <a:t>Vi hjælper virksomheder med at realisere deres visioner og strategiske planer.</a:t>
            </a:r>
            <a:r>
              <a:rPr lang="da-DK" sz="1400" dirty="0">
                <a:solidFill>
                  <a:srgbClr val="4A4A4A"/>
                </a:solidFill>
                <a:latin typeface="Sailec"/>
              </a:rPr>
              <a:t> Vi </a:t>
            </a:r>
            <a:r>
              <a:rPr lang="da-DK" sz="1400" b="0" i="0" dirty="0">
                <a:solidFill>
                  <a:srgbClr val="4A4A4A"/>
                </a:solidFill>
                <a:effectLst/>
                <a:latin typeface="Sailec"/>
              </a:rPr>
              <a:t>styrker det mindset og finpudser de færdigheder, der skal til for at få strategien til at give resultater. Vi har </a:t>
            </a:r>
            <a:r>
              <a:rPr lang="da-DK" sz="1400" dirty="0">
                <a:solidFill>
                  <a:srgbClr val="4A4A4A"/>
                </a:solidFill>
                <a:latin typeface="Sailec"/>
              </a:rPr>
              <a:t>mange års erfaring i branchen og sætter os altid grundig ind i kulturen, målsætningerne og mulige barrierer, inden vi anbefaler vejen frem. </a:t>
            </a:r>
            <a:r>
              <a:rPr lang="da-DK" sz="1400" b="0" i="0" dirty="0">
                <a:solidFill>
                  <a:srgbClr val="4A4A4A"/>
                </a:solidFill>
                <a:effectLst/>
                <a:latin typeface="Sailec"/>
              </a:rPr>
              <a:t>Vores metode bygger på enkle værktøjer der er til at forstå og altid er </a:t>
            </a:r>
            <a:r>
              <a:rPr lang="da-DK" sz="1400" dirty="0">
                <a:solidFill>
                  <a:srgbClr val="4A4A4A"/>
                </a:solidFill>
                <a:latin typeface="Sailec"/>
              </a:rPr>
              <a:t>relateret til virkeligheden og hverdagen. Vi forklarer ikke kun hvad der skal til for at lykkes, men anviser hvordan, så den ønskede adfærdsændring finder sted. </a:t>
            </a:r>
          </a:p>
          <a:p>
            <a:endParaRPr lang="da-DK" sz="1400" dirty="0">
              <a:solidFill>
                <a:srgbClr val="4A4A4A"/>
              </a:solidFill>
              <a:latin typeface="Sailec"/>
            </a:endParaRPr>
          </a:p>
          <a:p>
            <a:endParaRPr lang="da-DK" sz="1400" dirty="0">
              <a:solidFill>
                <a:srgbClr val="4A4A4A"/>
              </a:solidFill>
              <a:latin typeface="Sailec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D24701B-7B11-02A8-5552-3978BCCBC26B}"/>
              </a:ext>
            </a:extLst>
          </p:cNvPr>
          <p:cNvSpPr txBox="1"/>
          <p:nvPr/>
        </p:nvSpPr>
        <p:spPr>
          <a:xfrm>
            <a:off x="210763" y="5956128"/>
            <a:ext cx="6542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Uforpligtende dialog </a:t>
            </a:r>
          </a:p>
          <a:p>
            <a:r>
              <a:rPr lang="da-DK" sz="1400" dirty="0"/>
              <a:t>Er du interesseret i at høre mere om hvordan vi kan hjælpe din virksomhed, så tøv ikke med at give os et kald eller sende en mail. Vi ser frem til at høre fra dig. </a:t>
            </a:r>
          </a:p>
        </p:txBody>
      </p:sp>
    </p:spTree>
    <p:extLst>
      <p:ext uri="{BB962C8B-B14F-4D97-AF65-F5344CB8AC3E}">
        <p14:creationId xmlns:p14="http://schemas.microsoft.com/office/powerpoint/2010/main" val="399779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287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Sailec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Carsten Schøler Lass - Cultivator Danmark</dc:creator>
  <cp:lastModifiedBy>Carsten Schøler Lass - Cultivator Danmark</cp:lastModifiedBy>
  <cp:revision>7</cp:revision>
  <dcterms:created xsi:type="dcterms:W3CDTF">2022-04-25T10:21:32Z</dcterms:created>
  <dcterms:modified xsi:type="dcterms:W3CDTF">2022-05-25T13:17:50Z</dcterms:modified>
</cp:coreProperties>
</file>